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6"/>
  </p:notes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58E54-39A5-4615-990F-C81AAFC10DA5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549EF-AA46-47E1-BA5B-9965C62861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549EF-AA46-47E1-BA5B-9965C628617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53D5311-0C2D-4837-9452-D055FA7690CC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125B4B0-C53F-4CE6-9CD2-7A74505E7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85800"/>
            <a:ext cx="6781800" cy="4591051"/>
          </a:xfrm>
        </p:spPr>
        <p:txBody>
          <a:bodyPr>
            <a:noAutofit/>
          </a:bodyPr>
          <a:lstStyle/>
          <a:p>
            <a:pPr algn="ctr"/>
            <a:r>
              <a:rPr lang="it-IT" sz="7200" b="1" dirty="0" smtClean="0">
                <a:solidFill>
                  <a:srgbClr val="7030A0"/>
                </a:solidFill>
                <a:latin typeface="Century Schoolbook" pitchFamily="18" charset="0"/>
              </a:rPr>
              <a:t>Energia nucleară      pro </a:t>
            </a:r>
            <a:r>
              <a:rPr lang="it-IT" sz="7200" b="1" dirty="0">
                <a:solidFill>
                  <a:srgbClr val="7030A0"/>
                </a:solidFill>
                <a:latin typeface="Century Schoolbook" pitchFamily="18" charset="0"/>
              </a:rPr>
              <a:t>sau </a:t>
            </a:r>
            <a:r>
              <a:rPr lang="it-IT" sz="7200" b="1" dirty="0" smtClean="0">
                <a:solidFill>
                  <a:srgbClr val="7030A0"/>
                </a:solidFill>
                <a:latin typeface="Century Schoolbook" pitchFamily="18" charset="0"/>
              </a:rPr>
              <a:t>  contra?</a:t>
            </a:r>
            <a:r>
              <a:rPr lang="it-IT" sz="7200" b="1" dirty="0">
                <a:solidFill>
                  <a:srgbClr val="7030A0"/>
                </a:solidFill>
                <a:latin typeface="Century Schoolbook" pitchFamily="18" charset="0"/>
              </a:rPr>
              <a:t/>
            </a:r>
            <a:br>
              <a:rPr lang="it-IT" sz="7200" b="1" dirty="0">
                <a:solidFill>
                  <a:srgbClr val="7030A0"/>
                </a:solidFill>
                <a:latin typeface="Century Schoolbook" pitchFamily="18" charset="0"/>
              </a:rPr>
            </a:br>
            <a:endParaRPr lang="en-US" sz="7200" dirty="0">
              <a:solidFill>
                <a:srgbClr val="7030A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28600"/>
            <a:ext cx="38862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latin typeface="Baskerville Old Face" pitchFamily="18" charset="0"/>
              </a:rPr>
              <a:t>              </a:t>
            </a:r>
            <a:r>
              <a:rPr lang="ro-RO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În calitate de fizician nuclearist,consider că problema 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energiei nucleare este una extrem de importantă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aceasta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asigur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â</a:t>
            </a:r>
            <a:r>
              <a:rPr lang="en-US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ecesar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ul</a:t>
            </a:r>
            <a:r>
              <a:rPr lang="ro-RO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energetic al omenirii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care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este din ce în ce mai pregnantă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dată fiind limitarea resurselor energetice clasice (petrol, cărbuni, gaze naturale), efectul nociv asupra mediului înconjurător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şi nu 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în ultimul rând cre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ş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terea populaţiei.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</a:t>
            </a:r>
            <a:r>
              <a:rPr lang="ro-RO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În 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ultim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vreme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s-au construit multe reactoare nucleare, deoarece ele generează energia necesară într-un mod care nu pune în pericol sănătatea  publicului sau mediul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ui 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înconjurător. Pe de altă parte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vi-VN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centralele nucleare sunt eficiente, o tonă de U-235 produce mai multă energie decât 12 milioane de barili de petrol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Picture 4" descr="nuk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143000"/>
            <a:ext cx="2971800" cy="2667000"/>
          </a:xfrm>
          <a:prstGeom prst="rect">
            <a:avLst/>
          </a:prstGeom>
        </p:spPr>
      </p:pic>
    </p:spTree>
  </p:cSld>
  <p:clrMapOvr>
    <a:masterClrMapping/>
  </p:clrMapOvr>
  <p:transition advClick="0" advTm="6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81000"/>
            <a:ext cx="54102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Pe de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 alta parte,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principiul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fisiunii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nucleare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fost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folosit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la un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dispozitiv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o cu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totul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alta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natur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bomba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atomic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acest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caz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reactia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fisiune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nu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este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ncetinit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 se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amplific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are loc cu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degajare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urias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energie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Potentialul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acestei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arme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fost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constientizat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atunci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cand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data de 6 august, a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fost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lansata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asupra</a:t>
            </a:r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Hirosimei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r>
              <a:rPr lang="ro-RO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Totodată,p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em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spune  că e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nergia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nucleara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prezint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şi unele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avantaje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Aceasta este 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economic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o ton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U235 produce ma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energie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decat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12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milioane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barili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petrol (1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baril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= 159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litri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); </a:t>
            </a:r>
            <a:r>
              <a:rPr lang="en-US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curat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timpul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utiliz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rii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Din p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cat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exist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,însă,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cateva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dezavantaje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Centralele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nucleare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sunt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foarte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scumpe</a:t>
            </a:r>
            <a:r>
              <a:rPr lang="ro-RO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roduc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ş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radioactive care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trebuie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depozitate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sute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inainte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a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devenii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inofensive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Un accident nuclear ca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cel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din 1986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produ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la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Cernobal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Ucraina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poate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polua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zone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intinse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produce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imbolnavirea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chiar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moartea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sute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persoane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 astfel,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urma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dezastrului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la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Cernobal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cateva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ţ</a:t>
            </a:r>
            <a:r>
              <a:rPr lang="ro-RO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au hot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rat s</a:t>
            </a:r>
            <a:r>
              <a:rPr lang="ro-RO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renunte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la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utilizarea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centralelor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nucleare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endParaRPr lang="en-US" dirty="0"/>
          </a:p>
        </p:txBody>
      </p:sp>
      <p:pic>
        <p:nvPicPr>
          <p:cNvPr id="3" name="Picture 2" descr="nuk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1295400"/>
            <a:ext cx="2114550" cy="2838450"/>
          </a:xfrm>
          <a:prstGeom prst="rect">
            <a:avLst/>
          </a:prstGeom>
        </p:spPr>
      </p:pic>
    </p:spTree>
  </p:cSld>
  <p:clrMapOvr>
    <a:masterClrMapping/>
  </p:clrMapOvr>
  <p:transition advClick="0" advTm="6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457200"/>
            <a:ext cx="6553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Totuşi,c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ercet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rile se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indreapta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spre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descoperirea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surse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alternative de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energie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inepuizabile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ţă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sunt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astfel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interesate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nu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numai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</a:t>
            </a:r>
            <a:r>
              <a:rPr lang="ro-RO" sz="2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escoperirea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surse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energie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ci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beneficiile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care le-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aduce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conservarea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celor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existente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Lista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posibilitatilor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economisire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este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lunga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izolarea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termica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locuin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utilizarea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ma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ş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mici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rentabilizarea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industriilor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prin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eficientizarea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reciclarea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ş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eurilor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matalice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eliminarea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consumurilor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inutile.</a:t>
            </a:r>
          </a:p>
          <a:p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Acesti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pa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ş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duce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î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viitor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la o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folosire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judicioas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resurselor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tot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rare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implicit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scumpe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totodat</a:t>
            </a:r>
            <a:r>
              <a:rPr lang="ro-RO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ă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aduce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beneficii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mediului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o-RO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nconjurator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</p:spTree>
  </p:cSld>
  <p:clrMapOvr>
    <a:masterClrMapping/>
  </p:clrMapOvr>
  <p:transition advClick="0" advTm="2000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127</TotalTime>
  <Words>469</Words>
  <Application>Microsoft Office PowerPoint</Application>
  <PresentationFormat>On-screen Show (4:3)</PresentationFormat>
  <Paragraphs>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Energia nucleară      pro sau   contra? </vt:lpstr>
      <vt:lpstr>Slide 2</vt:lpstr>
      <vt:lpstr>Slide 3</vt:lpstr>
      <vt:lpstr>Slide 4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Energia nucleară      pro sau   contra? </dc:title>
  <dc:creator>CHANGE_ME1</dc:creator>
  <cp:lastModifiedBy>CHANGE_ME1</cp:lastModifiedBy>
  <cp:revision>18</cp:revision>
  <dcterms:created xsi:type="dcterms:W3CDTF">2011-09-12T19:27:02Z</dcterms:created>
  <dcterms:modified xsi:type="dcterms:W3CDTF">2011-09-13T07:08:25Z</dcterms:modified>
</cp:coreProperties>
</file>